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Lato Light" panose="020F0302020204030203" pitchFamily="34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ML/Element/input/button" TargetMode="External"/><Relationship Id="rId3" Type="http://schemas.openxmlformats.org/officeDocument/2006/relationships/hyperlink" Target="https://developer.mozilla.org/en-US/docs/Web/HTML/Element" TargetMode="External"/><Relationship Id="rId7" Type="http://schemas.openxmlformats.org/officeDocument/2006/relationships/hyperlink" Target="https://developer.mozilla.org/en-US/docs/Web/HTML/Element/inpu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/label" TargetMode="External"/><Relationship Id="rId5" Type="http://schemas.openxmlformats.org/officeDocument/2006/relationships/hyperlink" Target="https://developer.mozilla.org/en-US/docs/Web/HTML/Element/form" TargetMode="External"/><Relationship Id="rId10" Type="http://schemas.openxmlformats.org/officeDocument/2006/relationships/hyperlink" Target="https://www.youtube.com/watch?v=4QnKFlhjSZw" TargetMode="External"/><Relationship Id="rId4" Type="http://schemas.openxmlformats.org/officeDocument/2006/relationships/hyperlink" Target="https://developer.mozilla.org/en-US/docs/Web/HTML/Element/script" TargetMode="External"/><Relationship Id="rId9" Type="http://schemas.openxmlformats.org/officeDocument/2006/relationships/hyperlink" Target="https://developer.mozilla.org/en-US/docs/Web/API/Document_object_model/Using_the_W3C_DOM_Level_1_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Lecture 06: JavaScript, HTML, and the DOM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MDN Web Docs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3"/>
              </a:rPr>
              <a:t>HTML Element Reference</a:t>
            </a:r>
            <a:r>
              <a:rPr lang="en" b="0" dirty="0"/>
              <a:t> (you can find everything here!)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4"/>
              </a:rPr>
              <a:t>&lt;script&gt;: The Script element - HTML: Hypertext Markup Language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5"/>
              </a:rPr>
              <a:t>&lt;form&gt; - HTML: Hypertext Markup Language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6"/>
              </a:rPr>
              <a:t>&lt;label&gt; - HTML: Hypertext Markup Language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7"/>
              </a:rPr>
              <a:t>&lt;input&gt;: The Input (Form Input) element - HTML: Hypertext Markup Language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8"/>
              </a:rPr>
              <a:t>&lt;input type="button"&gt; - HTML: Hypertext Markup Language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9"/>
              </a:rPr>
              <a:t>Using the W3C DOM Level 1 Core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You can also learn more by watching this: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10"/>
              </a:rPr>
              <a:t>JavaScript beginner tutorial 27 - forms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317" b="316"/>
          <a:stretch/>
        </p:blipFill>
        <p:spPr>
          <a:xfrm>
            <a:off x="5244250" y="1386100"/>
            <a:ext cx="3232598" cy="2384202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0"/>
              <a:t>GOAL (in-class exercise): make a web interface for the decoder functions.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We will be using HTML, scripts, and the </a:t>
            </a:r>
            <a:r>
              <a:rPr lang="en"/>
              <a:t>DOM</a:t>
            </a:r>
            <a:r>
              <a:rPr lang="en" b="0"/>
              <a:t> (Document Object Model) to do this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Jamboard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 b="0" dirty="0"/>
              <a:t>We want to build web applications.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" b="0" dirty="0"/>
              <a:t>There are many ways to do this.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" b="0" dirty="0"/>
              <a:t>First, we will look at how to build applications with a user interface.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" b="0" dirty="0"/>
              <a:t>This requires HTML and JS.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" b="0" dirty="0"/>
              <a:t>Let us take a look at HTML and build up to the application on the right!</a:t>
            </a:r>
            <a:endParaRPr b="0" dirty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196</Words>
  <Application>Microsoft Macintosh PowerPoint</Application>
  <PresentationFormat>On-screen Show (16:9)</PresentationFormat>
  <Paragraphs>23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Arial</vt:lpstr>
      <vt:lpstr>Lato Light</vt:lpstr>
      <vt:lpstr>Tim Richards Style</vt:lpstr>
      <vt:lpstr>COMPSCI 326</vt:lpstr>
      <vt:lpstr>Resources</vt:lpstr>
      <vt:lpstr>Today</vt:lpstr>
      <vt:lpstr>Jamboard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2023-02-22T17:33:44Z</dcterms:modified>
</cp:coreProperties>
</file>